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334" r:id="rId2"/>
    <p:sldId id="258" r:id="rId3"/>
    <p:sldId id="259" r:id="rId4"/>
    <p:sldId id="282" r:id="rId5"/>
    <p:sldId id="283" r:id="rId6"/>
    <p:sldId id="284" r:id="rId7"/>
    <p:sldId id="285" r:id="rId8"/>
    <p:sldId id="286" r:id="rId9"/>
    <p:sldId id="324" r:id="rId10"/>
    <p:sldId id="287" r:id="rId11"/>
    <p:sldId id="325" r:id="rId12"/>
    <p:sldId id="288" r:id="rId13"/>
    <p:sldId id="330" r:id="rId14"/>
    <p:sldId id="327" r:id="rId15"/>
    <p:sldId id="314" r:id="rId16"/>
    <p:sldId id="320" r:id="rId17"/>
    <p:sldId id="328" r:id="rId18"/>
    <p:sldId id="309" r:id="rId19"/>
    <p:sldId id="307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29" r:id="rId30"/>
    <p:sldId id="321" r:id="rId31"/>
    <p:sldId id="310" r:id="rId32"/>
    <p:sldId id="312" r:id="rId33"/>
    <p:sldId id="323" r:id="rId34"/>
    <p:sldId id="322" r:id="rId35"/>
    <p:sldId id="303" r:id="rId36"/>
    <p:sldId id="333" r:id="rId3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69290"/>
  </p:normalViewPr>
  <p:slideViewPr>
    <p:cSldViewPr snapToGrid="0">
      <p:cViewPr varScale="1">
        <p:scale>
          <a:sx n="51" d="100"/>
          <a:sy n="51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/>
            <a:t>Small Consignments.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/>
            <a:t>Conclusion</a:t>
          </a:r>
          <a:r>
            <a:rPr lang="en-US" sz="4400" dirty="0"/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  <a:latin typeface="+mn-lt"/>
              <a:cs typeface="Garamond"/>
            </a:rPr>
            <a:t>Highlights.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en-GB" sz="4400" b="1" dirty="0"/>
            <a:t>Exchange of Information.</a:t>
          </a:r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9132F-7F1B-D94F-A527-2D4779B0ECBB}" type="presOf" srcId="{FDC70939-5E5E-DB4A-BEDA-1DDCBE405328}" destId="{08339419-966B-DB49-9457-17DB422B1C32}" srcOrd="0" destOrd="0" presId="urn:microsoft.com/office/officeart/2005/8/layout/vList3"/>
    <dgm:cxn modelId="{A942C7CB-0E4F-5E43-B134-358D2C34EB63}" type="presOf" srcId="{50F88CBA-A457-1146-B724-04AD7FEBBC78}" destId="{D5884CB7-8017-BB4E-B570-B8D5C4CE8AF9}" srcOrd="0" destOrd="0" presId="urn:microsoft.com/office/officeart/2005/8/layout/vList3"/>
    <dgm:cxn modelId="{7223677F-ED0C-8B47-8838-2AD9841C46D1}" type="presOf" srcId="{EA58D9B4-A66A-034B-A984-32C1FB597A24}" destId="{AE2E10FB-F44D-3A4D-ACEE-F9E639579BA5}" srcOrd="0" destOrd="0" presId="urn:microsoft.com/office/officeart/2005/8/layout/vList3"/>
    <dgm:cxn modelId="{802CA8A9-0EA2-2447-AFB0-20EAA8599FDC}" type="presOf" srcId="{1818EFA5-123D-484A-89F2-7242CF424CC3}" destId="{143AA8B6-9EA4-354A-BD7F-ECABA373BA79}" srcOrd="0" destOrd="0" presId="urn:microsoft.com/office/officeart/2005/8/layout/vList3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53FE034A-36FB-F242-B3DB-3A479BA76946}" type="presOf" srcId="{4993A406-053C-684D-90AD-ADBF3F2F3657}" destId="{AAB2F0CF-5527-754C-A688-F7AE65C3B663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F4FB0BF9-8333-5F47-A4A9-9FCAD22340D2}" type="presParOf" srcId="{08339419-966B-DB49-9457-17DB422B1C32}" destId="{93E57246-C02C-694B-85D2-08EBF0B1638C}" srcOrd="0" destOrd="0" presId="urn:microsoft.com/office/officeart/2005/8/layout/vList3"/>
    <dgm:cxn modelId="{B959E211-350A-B849-BA80-ACBEE73DD12D}" type="presParOf" srcId="{93E57246-C02C-694B-85D2-08EBF0B1638C}" destId="{7FBC9A46-3CC9-4641-9D45-24E6F150F829}" srcOrd="0" destOrd="0" presId="urn:microsoft.com/office/officeart/2005/8/layout/vList3"/>
    <dgm:cxn modelId="{FD7714FC-7B3A-4046-A0D9-C177624B7BFE}" type="presParOf" srcId="{93E57246-C02C-694B-85D2-08EBF0B1638C}" destId="{AE2E10FB-F44D-3A4D-ACEE-F9E639579BA5}" srcOrd="1" destOrd="0" presId="urn:microsoft.com/office/officeart/2005/8/layout/vList3"/>
    <dgm:cxn modelId="{1A361F11-2FCF-B647-92E6-649E9E989DE1}" type="presParOf" srcId="{08339419-966B-DB49-9457-17DB422B1C32}" destId="{B74CAE74-D7C0-CF49-B348-60DE6C61372B}" srcOrd="1" destOrd="0" presId="urn:microsoft.com/office/officeart/2005/8/layout/vList3"/>
    <dgm:cxn modelId="{8895D130-7C84-A549-B337-C69279941BBB}" type="presParOf" srcId="{08339419-966B-DB49-9457-17DB422B1C32}" destId="{8BA352AE-4256-B446-B3F8-75B80709EE41}" srcOrd="2" destOrd="0" presId="urn:microsoft.com/office/officeart/2005/8/layout/vList3"/>
    <dgm:cxn modelId="{4A9D80F1-47F4-6048-9BCA-3994A8EB97C9}" type="presParOf" srcId="{8BA352AE-4256-B446-B3F8-75B80709EE41}" destId="{482B7A12-25D2-C64E-8263-494FD2F78AD8}" srcOrd="0" destOrd="0" presId="urn:microsoft.com/office/officeart/2005/8/layout/vList3"/>
    <dgm:cxn modelId="{5E4EF700-1B36-B34B-8D59-9E913357B1C5}" type="presParOf" srcId="{8BA352AE-4256-B446-B3F8-75B80709EE41}" destId="{AAB2F0CF-5527-754C-A688-F7AE65C3B663}" srcOrd="1" destOrd="0" presId="urn:microsoft.com/office/officeart/2005/8/layout/vList3"/>
    <dgm:cxn modelId="{335AABD5-564C-A14C-81E9-CCEDCC84A6A1}" type="presParOf" srcId="{08339419-966B-DB49-9457-17DB422B1C32}" destId="{81ED7BD3-90B5-4E42-A81F-3A214CBE16D4}" srcOrd="3" destOrd="0" presId="urn:microsoft.com/office/officeart/2005/8/layout/vList3"/>
    <dgm:cxn modelId="{87DFDD0E-62BC-234A-94BE-F41AB1E38C8B}" type="presParOf" srcId="{08339419-966B-DB49-9457-17DB422B1C32}" destId="{0EF13E9A-8E14-2D47-914C-B4F579397ECD}" srcOrd="4" destOrd="0" presId="urn:microsoft.com/office/officeart/2005/8/layout/vList3"/>
    <dgm:cxn modelId="{CD3B9135-72BD-5145-A9CB-BB142FFC0258}" type="presParOf" srcId="{0EF13E9A-8E14-2D47-914C-B4F579397ECD}" destId="{312B7905-ECFA-2448-A72A-4DE029AAA408}" srcOrd="0" destOrd="0" presId="urn:microsoft.com/office/officeart/2005/8/layout/vList3"/>
    <dgm:cxn modelId="{ACFAB6E4-88AB-0749-B16D-B8FB54CEC573}" type="presParOf" srcId="{0EF13E9A-8E14-2D47-914C-B4F579397ECD}" destId="{D5884CB7-8017-BB4E-B570-B8D5C4CE8AF9}" srcOrd="1" destOrd="0" presId="urn:microsoft.com/office/officeart/2005/8/layout/vList3"/>
    <dgm:cxn modelId="{24963915-5F5A-F649-9DEB-297C1FB8B4AF}" type="presParOf" srcId="{08339419-966B-DB49-9457-17DB422B1C32}" destId="{510F37C7-1CDD-0442-9CB7-A8B28B18C68D}" srcOrd="5" destOrd="0" presId="urn:microsoft.com/office/officeart/2005/8/layout/vList3"/>
    <dgm:cxn modelId="{E51ACF02-D280-454D-8EDE-A5293C82DE59}" type="presParOf" srcId="{08339419-966B-DB49-9457-17DB422B1C32}" destId="{10C49BD4-6029-4548-BF05-79342F3BDFEB}" srcOrd="6" destOrd="0" presId="urn:microsoft.com/office/officeart/2005/8/layout/vList3"/>
    <dgm:cxn modelId="{EB3B1C06-4BFE-C846-BF65-55D5A27B8277}" type="presParOf" srcId="{10C49BD4-6029-4548-BF05-79342F3BDFEB}" destId="{84DBEA1A-2502-6146-B6E3-1EA8B08A895B}" srcOrd="0" destOrd="0" presId="urn:microsoft.com/office/officeart/2005/8/layout/vList3"/>
    <dgm:cxn modelId="{A2A714F6-A626-194D-8B71-0D14BBF91FC6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</a:rPr>
            <a:t>Small Consignments.</a:t>
          </a:r>
          <a:endParaRPr lang="en-US" sz="4400" dirty="0">
            <a:solidFill>
              <a:schemeClr val="accent2"/>
            </a:solidFill>
          </a:endParaRPr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/>
            <a:t>Conclusion</a:t>
          </a:r>
          <a:r>
            <a:rPr lang="en-US" sz="4400" dirty="0"/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solidFill>
                <a:schemeClr val="bg1"/>
              </a:solidFill>
              <a:latin typeface="+mn-lt"/>
              <a:cs typeface="Garamond"/>
            </a:rPr>
            <a:t>Highlights.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en-GB" sz="4400" b="1" dirty="0"/>
            <a:t>Exchange of Information.</a:t>
          </a:r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492B7DD2-91EC-BC48-A1D6-A1B2E4B23F6C}" type="presOf" srcId="{1818EFA5-123D-484A-89F2-7242CF424CC3}" destId="{143AA8B6-9EA4-354A-BD7F-ECABA373BA79}" srcOrd="0" destOrd="0" presId="urn:microsoft.com/office/officeart/2005/8/layout/vList3"/>
    <dgm:cxn modelId="{59D12FD4-0D78-AC4A-9BF7-5B82C987E70C}" type="presOf" srcId="{EA58D9B4-A66A-034B-A984-32C1FB597A24}" destId="{AE2E10FB-F44D-3A4D-ACEE-F9E639579BA5}" srcOrd="0" destOrd="0" presId="urn:microsoft.com/office/officeart/2005/8/layout/vList3"/>
    <dgm:cxn modelId="{F52D9223-AE2E-384A-BFB8-1A39A491FA6A}" type="presOf" srcId="{4993A406-053C-684D-90AD-ADBF3F2F3657}" destId="{AAB2F0CF-5527-754C-A688-F7AE65C3B663}" srcOrd="0" destOrd="0" presId="urn:microsoft.com/office/officeart/2005/8/layout/vList3"/>
    <dgm:cxn modelId="{22F01A56-D796-1143-BF1F-E5848F502E8C}" type="presOf" srcId="{FDC70939-5E5E-DB4A-BEDA-1DDCBE405328}" destId="{08339419-966B-DB49-9457-17DB422B1C32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2AFFAD04-425B-5D4F-AF77-162A32A14D49}" type="presOf" srcId="{50F88CBA-A457-1146-B724-04AD7FEBBC78}" destId="{D5884CB7-8017-BB4E-B570-B8D5C4CE8AF9}" srcOrd="0" destOrd="0" presId="urn:microsoft.com/office/officeart/2005/8/layout/vList3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1D97CBA5-6CED-534A-8C06-065528BCF174}" type="presParOf" srcId="{08339419-966B-DB49-9457-17DB422B1C32}" destId="{93E57246-C02C-694B-85D2-08EBF0B1638C}" srcOrd="0" destOrd="0" presId="urn:microsoft.com/office/officeart/2005/8/layout/vList3"/>
    <dgm:cxn modelId="{3B0E8AE4-93BA-6949-9ED2-6F924436530E}" type="presParOf" srcId="{93E57246-C02C-694B-85D2-08EBF0B1638C}" destId="{7FBC9A46-3CC9-4641-9D45-24E6F150F829}" srcOrd="0" destOrd="0" presId="urn:microsoft.com/office/officeart/2005/8/layout/vList3"/>
    <dgm:cxn modelId="{C9FF2BE7-AAF1-6E4F-BB0C-A1D3CF6C69A3}" type="presParOf" srcId="{93E57246-C02C-694B-85D2-08EBF0B1638C}" destId="{AE2E10FB-F44D-3A4D-ACEE-F9E639579BA5}" srcOrd="1" destOrd="0" presId="urn:microsoft.com/office/officeart/2005/8/layout/vList3"/>
    <dgm:cxn modelId="{5B16BF3D-580B-D740-B440-BABFA31C93CC}" type="presParOf" srcId="{08339419-966B-DB49-9457-17DB422B1C32}" destId="{B74CAE74-D7C0-CF49-B348-60DE6C61372B}" srcOrd="1" destOrd="0" presId="urn:microsoft.com/office/officeart/2005/8/layout/vList3"/>
    <dgm:cxn modelId="{74E24C9A-89DD-484B-95B6-CAB597EC01AE}" type="presParOf" srcId="{08339419-966B-DB49-9457-17DB422B1C32}" destId="{8BA352AE-4256-B446-B3F8-75B80709EE41}" srcOrd="2" destOrd="0" presId="urn:microsoft.com/office/officeart/2005/8/layout/vList3"/>
    <dgm:cxn modelId="{5E9AE2C4-7580-FF4B-A01B-6139D2355F7F}" type="presParOf" srcId="{8BA352AE-4256-B446-B3F8-75B80709EE41}" destId="{482B7A12-25D2-C64E-8263-494FD2F78AD8}" srcOrd="0" destOrd="0" presId="urn:microsoft.com/office/officeart/2005/8/layout/vList3"/>
    <dgm:cxn modelId="{F28FBF32-FB02-F149-AE01-1E870B763220}" type="presParOf" srcId="{8BA352AE-4256-B446-B3F8-75B80709EE41}" destId="{AAB2F0CF-5527-754C-A688-F7AE65C3B663}" srcOrd="1" destOrd="0" presId="urn:microsoft.com/office/officeart/2005/8/layout/vList3"/>
    <dgm:cxn modelId="{E182724B-73DC-5E4C-8281-796478AD5367}" type="presParOf" srcId="{08339419-966B-DB49-9457-17DB422B1C32}" destId="{81ED7BD3-90B5-4E42-A81F-3A214CBE16D4}" srcOrd="3" destOrd="0" presId="urn:microsoft.com/office/officeart/2005/8/layout/vList3"/>
    <dgm:cxn modelId="{9360F470-A337-C54D-8ED8-7001F88DB4A5}" type="presParOf" srcId="{08339419-966B-DB49-9457-17DB422B1C32}" destId="{0EF13E9A-8E14-2D47-914C-B4F579397ECD}" srcOrd="4" destOrd="0" presId="urn:microsoft.com/office/officeart/2005/8/layout/vList3"/>
    <dgm:cxn modelId="{ED93F480-9EE5-5746-B8BC-E1AD466972C9}" type="presParOf" srcId="{0EF13E9A-8E14-2D47-914C-B4F579397ECD}" destId="{312B7905-ECFA-2448-A72A-4DE029AAA408}" srcOrd="0" destOrd="0" presId="urn:microsoft.com/office/officeart/2005/8/layout/vList3"/>
    <dgm:cxn modelId="{FC5AD9DF-BB86-2B4E-A8C0-A0EBED75FE81}" type="presParOf" srcId="{0EF13E9A-8E14-2D47-914C-B4F579397ECD}" destId="{D5884CB7-8017-BB4E-B570-B8D5C4CE8AF9}" srcOrd="1" destOrd="0" presId="urn:microsoft.com/office/officeart/2005/8/layout/vList3"/>
    <dgm:cxn modelId="{69D6A9E8-030D-9D49-BF45-CD9F83309DB8}" type="presParOf" srcId="{08339419-966B-DB49-9457-17DB422B1C32}" destId="{510F37C7-1CDD-0442-9CB7-A8B28B18C68D}" srcOrd="5" destOrd="0" presId="urn:microsoft.com/office/officeart/2005/8/layout/vList3"/>
    <dgm:cxn modelId="{7C5A4364-4547-4F4D-B48D-BF7D75C74BE9}" type="presParOf" srcId="{08339419-966B-DB49-9457-17DB422B1C32}" destId="{10C49BD4-6029-4548-BF05-79342F3BDFEB}" srcOrd="6" destOrd="0" presId="urn:microsoft.com/office/officeart/2005/8/layout/vList3"/>
    <dgm:cxn modelId="{6A7CA6FC-BD75-A540-9E12-F7E5B1EEBA3E}" type="presParOf" srcId="{10C49BD4-6029-4548-BF05-79342F3BDFEB}" destId="{84DBEA1A-2502-6146-B6E3-1EA8B08A895B}" srcOrd="0" destOrd="0" presId="urn:microsoft.com/office/officeart/2005/8/layout/vList3"/>
    <dgm:cxn modelId="{8B3AE612-EF17-D34C-9F3F-5EE524A509B6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/>
            <a:t>Small Consignments.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/>
            <a:t>Conclusion</a:t>
          </a:r>
          <a:r>
            <a:rPr lang="en-US" sz="4400" dirty="0"/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solidFill>
                <a:schemeClr val="bg1"/>
              </a:solidFill>
              <a:latin typeface="+mn-lt"/>
              <a:cs typeface="Garamond"/>
            </a:rPr>
            <a:t>Highlights.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en-GB" sz="4400" b="1" dirty="0">
              <a:solidFill>
                <a:schemeClr val="accent2"/>
              </a:solidFill>
            </a:rPr>
            <a:t>Exchange of Information.</a:t>
          </a:r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EA45CE05-D72B-CF4F-9F69-D70969446564}" type="presOf" srcId="{1818EFA5-123D-484A-89F2-7242CF424CC3}" destId="{143AA8B6-9EA4-354A-BD7F-ECABA373BA79}" srcOrd="0" destOrd="0" presId="urn:microsoft.com/office/officeart/2005/8/layout/vList3"/>
    <dgm:cxn modelId="{BBA1AD8E-F26C-7B42-8650-B71E0DC162BD}" type="presOf" srcId="{4993A406-053C-684D-90AD-ADBF3F2F3657}" destId="{AAB2F0CF-5527-754C-A688-F7AE65C3B663}" srcOrd="0" destOrd="0" presId="urn:microsoft.com/office/officeart/2005/8/layout/vList3"/>
    <dgm:cxn modelId="{8501D42A-BC3E-DD4A-BC45-8EBD0AD9F45D}" type="presOf" srcId="{EA58D9B4-A66A-034B-A984-32C1FB597A24}" destId="{AE2E10FB-F44D-3A4D-ACEE-F9E639579BA5}" srcOrd="0" destOrd="0" presId="urn:microsoft.com/office/officeart/2005/8/layout/vList3"/>
    <dgm:cxn modelId="{563ECE99-CB4F-C846-BD8E-FE07474C5DB0}" type="presOf" srcId="{50F88CBA-A457-1146-B724-04AD7FEBBC78}" destId="{D5884CB7-8017-BB4E-B570-B8D5C4CE8AF9}" srcOrd="0" destOrd="0" presId="urn:microsoft.com/office/officeart/2005/8/layout/vList3"/>
    <dgm:cxn modelId="{AE3A6BCE-FFE1-B247-86F9-3A43FB444DB0}" type="presOf" srcId="{FDC70939-5E5E-DB4A-BEDA-1DDCBE405328}" destId="{08339419-966B-DB49-9457-17DB422B1C32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AEC4F093-D308-3F4C-930E-F87C971D3E81}" type="presParOf" srcId="{08339419-966B-DB49-9457-17DB422B1C32}" destId="{93E57246-C02C-694B-85D2-08EBF0B1638C}" srcOrd="0" destOrd="0" presId="urn:microsoft.com/office/officeart/2005/8/layout/vList3"/>
    <dgm:cxn modelId="{49F479DE-3656-3D41-A182-F7A61105B7F5}" type="presParOf" srcId="{93E57246-C02C-694B-85D2-08EBF0B1638C}" destId="{7FBC9A46-3CC9-4641-9D45-24E6F150F829}" srcOrd="0" destOrd="0" presId="urn:microsoft.com/office/officeart/2005/8/layout/vList3"/>
    <dgm:cxn modelId="{FC6782D8-57F3-CD40-97D9-2DBE9EFF8C37}" type="presParOf" srcId="{93E57246-C02C-694B-85D2-08EBF0B1638C}" destId="{AE2E10FB-F44D-3A4D-ACEE-F9E639579BA5}" srcOrd="1" destOrd="0" presId="urn:microsoft.com/office/officeart/2005/8/layout/vList3"/>
    <dgm:cxn modelId="{93E7CB1F-B86A-B34F-8F1C-9FBA5C280E9D}" type="presParOf" srcId="{08339419-966B-DB49-9457-17DB422B1C32}" destId="{B74CAE74-D7C0-CF49-B348-60DE6C61372B}" srcOrd="1" destOrd="0" presId="urn:microsoft.com/office/officeart/2005/8/layout/vList3"/>
    <dgm:cxn modelId="{4859C225-B05E-374F-AE43-E29418D40D25}" type="presParOf" srcId="{08339419-966B-DB49-9457-17DB422B1C32}" destId="{8BA352AE-4256-B446-B3F8-75B80709EE41}" srcOrd="2" destOrd="0" presId="urn:microsoft.com/office/officeart/2005/8/layout/vList3"/>
    <dgm:cxn modelId="{6CA6CBE7-CC98-9D44-A5E2-269832A104D3}" type="presParOf" srcId="{8BA352AE-4256-B446-B3F8-75B80709EE41}" destId="{482B7A12-25D2-C64E-8263-494FD2F78AD8}" srcOrd="0" destOrd="0" presId="urn:microsoft.com/office/officeart/2005/8/layout/vList3"/>
    <dgm:cxn modelId="{1DF8616B-9B3E-974E-88B8-3EAC965F687E}" type="presParOf" srcId="{8BA352AE-4256-B446-B3F8-75B80709EE41}" destId="{AAB2F0CF-5527-754C-A688-F7AE65C3B663}" srcOrd="1" destOrd="0" presId="urn:microsoft.com/office/officeart/2005/8/layout/vList3"/>
    <dgm:cxn modelId="{CA28457E-D1E5-C64A-98C8-9817FA50D10E}" type="presParOf" srcId="{08339419-966B-DB49-9457-17DB422B1C32}" destId="{81ED7BD3-90B5-4E42-A81F-3A214CBE16D4}" srcOrd="3" destOrd="0" presId="urn:microsoft.com/office/officeart/2005/8/layout/vList3"/>
    <dgm:cxn modelId="{E9D4D376-813F-2E46-A547-AB03F21A78DE}" type="presParOf" srcId="{08339419-966B-DB49-9457-17DB422B1C32}" destId="{0EF13E9A-8E14-2D47-914C-B4F579397ECD}" srcOrd="4" destOrd="0" presId="urn:microsoft.com/office/officeart/2005/8/layout/vList3"/>
    <dgm:cxn modelId="{A2C86A6F-B05B-BD4E-9E53-C9FE6112F467}" type="presParOf" srcId="{0EF13E9A-8E14-2D47-914C-B4F579397ECD}" destId="{312B7905-ECFA-2448-A72A-4DE029AAA408}" srcOrd="0" destOrd="0" presId="urn:microsoft.com/office/officeart/2005/8/layout/vList3"/>
    <dgm:cxn modelId="{B394F1E1-E41C-9047-A0B7-7A4EA14281F1}" type="presParOf" srcId="{0EF13E9A-8E14-2D47-914C-B4F579397ECD}" destId="{D5884CB7-8017-BB4E-B570-B8D5C4CE8AF9}" srcOrd="1" destOrd="0" presId="urn:microsoft.com/office/officeart/2005/8/layout/vList3"/>
    <dgm:cxn modelId="{C41883C4-CBDB-F84E-8D61-CDEE39FA421C}" type="presParOf" srcId="{08339419-966B-DB49-9457-17DB422B1C32}" destId="{510F37C7-1CDD-0442-9CB7-A8B28B18C68D}" srcOrd="5" destOrd="0" presId="urn:microsoft.com/office/officeart/2005/8/layout/vList3"/>
    <dgm:cxn modelId="{C9A785AB-3F24-4348-B4A1-D364EE3C9961}" type="presParOf" srcId="{08339419-966B-DB49-9457-17DB422B1C32}" destId="{10C49BD4-6029-4548-BF05-79342F3BDFEB}" srcOrd="6" destOrd="0" presId="urn:microsoft.com/office/officeart/2005/8/layout/vList3"/>
    <dgm:cxn modelId="{2AFF48CB-DD5B-3B44-BE8C-052B4C5C6C50}" type="presParOf" srcId="{10C49BD4-6029-4548-BF05-79342F3BDFEB}" destId="{84DBEA1A-2502-6146-B6E3-1EA8B08A895B}" srcOrd="0" destOrd="0" presId="urn:microsoft.com/office/officeart/2005/8/layout/vList3"/>
    <dgm:cxn modelId="{D2F1B34B-950A-E049-9621-EB68F83F69A1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/>
            <a:t>Small Consignments.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</a:rPr>
            <a:t>Conclusion</a:t>
          </a:r>
          <a:r>
            <a:rPr lang="en-US" sz="4400" dirty="0">
              <a:solidFill>
                <a:schemeClr val="accent2"/>
              </a:solidFill>
            </a:rPr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solidFill>
                <a:schemeClr val="bg1"/>
              </a:solidFill>
              <a:latin typeface="+mn-lt"/>
              <a:cs typeface="Garamond"/>
            </a:rPr>
            <a:t>Highlights.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en-GB" sz="4400" b="1" dirty="0">
              <a:solidFill>
                <a:schemeClr val="bg1"/>
              </a:solidFill>
            </a:rPr>
            <a:t>Exchange of Information.</a:t>
          </a:r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4F1CC-0D8A-D74B-A317-0AD19BA40064}" type="presOf" srcId="{FDC70939-5E5E-DB4A-BEDA-1DDCBE405328}" destId="{08339419-966B-DB49-9457-17DB422B1C32}" srcOrd="0" destOrd="0" presId="urn:microsoft.com/office/officeart/2005/8/layout/vList3"/>
    <dgm:cxn modelId="{40ED66F0-8B57-0D45-8222-258D55B76BA2}" type="presOf" srcId="{50F88CBA-A457-1146-B724-04AD7FEBBC78}" destId="{D5884CB7-8017-BB4E-B570-B8D5C4CE8AF9}" srcOrd="0" destOrd="0" presId="urn:microsoft.com/office/officeart/2005/8/layout/vList3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8C37F947-F88A-1A45-A5AF-2A97CD2313EF}" type="presOf" srcId="{1818EFA5-123D-484A-89F2-7242CF424CC3}" destId="{143AA8B6-9EA4-354A-BD7F-ECABA373BA79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FAAC8BEC-4796-A04F-AA3D-64C5CAD17AA8}" type="presOf" srcId="{4993A406-053C-684D-90AD-ADBF3F2F3657}" destId="{AAB2F0CF-5527-754C-A688-F7AE65C3B663}" srcOrd="0" destOrd="0" presId="urn:microsoft.com/office/officeart/2005/8/layout/vList3"/>
    <dgm:cxn modelId="{D8B80D2C-46E1-B849-B796-99B47A6501EB}" type="presOf" srcId="{EA58D9B4-A66A-034B-A984-32C1FB597A24}" destId="{AE2E10FB-F44D-3A4D-ACEE-F9E639579BA5}" srcOrd="0" destOrd="0" presId="urn:microsoft.com/office/officeart/2005/8/layout/vList3"/>
    <dgm:cxn modelId="{6FCD65E6-9095-F940-9D25-F7495EE28A1F}" type="presParOf" srcId="{08339419-966B-DB49-9457-17DB422B1C32}" destId="{93E57246-C02C-694B-85D2-08EBF0B1638C}" srcOrd="0" destOrd="0" presId="urn:microsoft.com/office/officeart/2005/8/layout/vList3"/>
    <dgm:cxn modelId="{4BCF7F0E-440A-6C47-B619-EC72C0F91C86}" type="presParOf" srcId="{93E57246-C02C-694B-85D2-08EBF0B1638C}" destId="{7FBC9A46-3CC9-4641-9D45-24E6F150F829}" srcOrd="0" destOrd="0" presId="urn:microsoft.com/office/officeart/2005/8/layout/vList3"/>
    <dgm:cxn modelId="{7B9F7586-4C1A-AB48-B92B-BCBFD69C0464}" type="presParOf" srcId="{93E57246-C02C-694B-85D2-08EBF0B1638C}" destId="{AE2E10FB-F44D-3A4D-ACEE-F9E639579BA5}" srcOrd="1" destOrd="0" presId="urn:microsoft.com/office/officeart/2005/8/layout/vList3"/>
    <dgm:cxn modelId="{B88E38AF-1840-B542-B500-5748C615AAFF}" type="presParOf" srcId="{08339419-966B-DB49-9457-17DB422B1C32}" destId="{B74CAE74-D7C0-CF49-B348-60DE6C61372B}" srcOrd="1" destOrd="0" presId="urn:microsoft.com/office/officeart/2005/8/layout/vList3"/>
    <dgm:cxn modelId="{B3B30BF4-F177-7449-8ADD-0A24FCE502D0}" type="presParOf" srcId="{08339419-966B-DB49-9457-17DB422B1C32}" destId="{8BA352AE-4256-B446-B3F8-75B80709EE41}" srcOrd="2" destOrd="0" presId="urn:microsoft.com/office/officeart/2005/8/layout/vList3"/>
    <dgm:cxn modelId="{8EEF6108-9109-C147-9FFD-86230683CD0B}" type="presParOf" srcId="{8BA352AE-4256-B446-B3F8-75B80709EE41}" destId="{482B7A12-25D2-C64E-8263-494FD2F78AD8}" srcOrd="0" destOrd="0" presId="urn:microsoft.com/office/officeart/2005/8/layout/vList3"/>
    <dgm:cxn modelId="{D45C2AF3-902E-9042-9928-EF3465C048EC}" type="presParOf" srcId="{8BA352AE-4256-B446-B3F8-75B80709EE41}" destId="{AAB2F0CF-5527-754C-A688-F7AE65C3B663}" srcOrd="1" destOrd="0" presId="urn:microsoft.com/office/officeart/2005/8/layout/vList3"/>
    <dgm:cxn modelId="{2AACF04F-8A2C-8A40-9CA2-D605C70405F9}" type="presParOf" srcId="{08339419-966B-DB49-9457-17DB422B1C32}" destId="{81ED7BD3-90B5-4E42-A81F-3A214CBE16D4}" srcOrd="3" destOrd="0" presId="urn:microsoft.com/office/officeart/2005/8/layout/vList3"/>
    <dgm:cxn modelId="{94993A7E-EF49-E74F-8826-B7E4ACFFB925}" type="presParOf" srcId="{08339419-966B-DB49-9457-17DB422B1C32}" destId="{0EF13E9A-8E14-2D47-914C-B4F579397ECD}" srcOrd="4" destOrd="0" presId="urn:microsoft.com/office/officeart/2005/8/layout/vList3"/>
    <dgm:cxn modelId="{E45111CF-E041-2045-B660-518192BC938D}" type="presParOf" srcId="{0EF13E9A-8E14-2D47-914C-B4F579397ECD}" destId="{312B7905-ECFA-2448-A72A-4DE029AAA408}" srcOrd="0" destOrd="0" presId="urn:microsoft.com/office/officeart/2005/8/layout/vList3"/>
    <dgm:cxn modelId="{8A8EAF85-4624-0D4B-AE06-287E87F7BD96}" type="presParOf" srcId="{0EF13E9A-8E14-2D47-914C-B4F579397ECD}" destId="{D5884CB7-8017-BB4E-B570-B8D5C4CE8AF9}" srcOrd="1" destOrd="0" presId="urn:microsoft.com/office/officeart/2005/8/layout/vList3"/>
    <dgm:cxn modelId="{CD82F5BB-BAC0-B94D-AC16-E0D19FC7A4E6}" type="presParOf" srcId="{08339419-966B-DB49-9457-17DB422B1C32}" destId="{510F37C7-1CDD-0442-9CB7-A8B28B18C68D}" srcOrd="5" destOrd="0" presId="urn:microsoft.com/office/officeart/2005/8/layout/vList3"/>
    <dgm:cxn modelId="{09F44982-A931-1142-9AAE-E1D671CE5886}" type="presParOf" srcId="{08339419-966B-DB49-9457-17DB422B1C32}" destId="{10C49BD4-6029-4548-BF05-79342F3BDFEB}" srcOrd="6" destOrd="0" presId="urn:microsoft.com/office/officeart/2005/8/layout/vList3"/>
    <dgm:cxn modelId="{50C30EBF-620D-EE4B-A87F-E1505D284091}" type="presParOf" srcId="{10C49BD4-6029-4548-BF05-79342F3BDFEB}" destId="{84DBEA1A-2502-6146-B6E3-1EA8B08A895B}" srcOrd="0" destOrd="0" presId="urn:microsoft.com/office/officeart/2005/8/layout/vList3"/>
    <dgm:cxn modelId="{0FE0BC70-3D59-5B4F-AE92-5AB625A556D1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F13A-F0D8-4AA0-8688-7E93A717460B}" type="datetimeFigureOut">
              <a:rPr lang="bg-BG" smtClean="0"/>
              <a:t>17.2.2018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3CF9-AD87-4A31-8E05-FAB32236D7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Background (10 years</a:t>
            </a:r>
            <a:r>
              <a:rPr lang="en-GB" baseline="0" dirty="0"/>
              <a:t> have past...)</a:t>
            </a:r>
          </a:p>
          <a:p>
            <a:endParaRPr lang="en-GB" baseline="0" dirty="0"/>
          </a:p>
          <a:p>
            <a:r>
              <a:rPr lang="en-GB" baseline="0" dirty="0"/>
              <a:t>Problems and needs (new challenges</a:t>
            </a:r>
            <a:r>
              <a:rPr lang="mr-IN" baseline="0" dirty="0"/>
              <a:t>…</a:t>
            </a:r>
            <a:r>
              <a:rPr lang="en-GB" baseline="0" dirty="0"/>
              <a:t>)</a:t>
            </a:r>
          </a:p>
          <a:p>
            <a:endParaRPr lang="en-GB" baseline="0" dirty="0"/>
          </a:p>
          <a:p>
            <a:r>
              <a:rPr lang="en-GB" baseline="0" dirty="0"/>
              <a:t>General Concept (modernization)</a:t>
            </a:r>
          </a:p>
          <a:p>
            <a:endParaRPr lang="en-GB" baseline="0" dirty="0"/>
          </a:p>
          <a:p>
            <a:r>
              <a:rPr lang="en-GB" baseline="0" dirty="0"/>
              <a:t>Draft ideas (fit for all)</a:t>
            </a:r>
          </a:p>
          <a:p>
            <a:endParaRPr lang="en-GB" baseline="0" dirty="0"/>
          </a:p>
          <a:p>
            <a:r>
              <a:rPr lang="en-GB" baseline="0" dirty="0"/>
              <a:t>Further steps (new Action Plan and New Regulation)</a:t>
            </a:r>
            <a:endParaRPr lang="bg-BG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11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60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8973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570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13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232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360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7816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143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4713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437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893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3316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51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255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9384120B-8F74-2D47-B028-26D16CDBB97A}" type="slidenum">
              <a:rPr lang="en-GB" altLang="x-none" sz="1200"/>
              <a:pPr/>
              <a:t>32</a:t>
            </a:fld>
            <a:endParaRPr lang="en-GB" altLang="x-non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>
                <a:ea typeface="MS PGothic" charset="-128"/>
              </a:rPr>
              <a:t>Read Objective of Presentation.</a:t>
            </a:r>
          </a:p>
          <a:p>
            <a:pPr eaLnBrk="1" hangingPunct="1"/>
            <a:endParaRPr lang="en-US" altLang="x-none">
              <a:ea typeface="MS PGothic" charset="-128"/>
            </a:endParaRPr>
          </a:p>
          <a:p>
            <a:pPr eaLnBrk="1" hangingPunct="1"/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859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4477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Definition of counterfeit goods.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6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007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57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80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896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386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73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BF76-5D12-485B-A7DA-BA056E04BB11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5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6C3-17BE-4684-986A-EC38DB9EEF3A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022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882D-BBF9-4F24-AC0D-4096E81746E6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6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B28B-CE8B-4FCC-A380-6B8CA766241C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15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406B-9546-4992-A540-7158180894D2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41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4C86-8CDB-4C5A-9DE8-9D0C329DE5E7}" type="datetime1">
              <a:rPr lang="bg-BG" smtClean="0"/>
              <a:t>17.2.2018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9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CDA2-E724-4D31-853C-FC745EA8CC53}" type="datetime1">
              <a:rPr lang="bg-BG" smtClean="0"/>
              <a:t>17.2.2018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0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8449-9EB5-4D24-82EF-653D534A4EB3}" type="datetime1">
              <a:rPr lang="bg-BG" smtClean="0"/>
              <a:t>17.2.2018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476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9D41-BC73-41F9-8CB7-A1F7C5812456}" type="datetime1">
              <a:rPr lang="bg-BG" smtClean="0"/>
              <a:t>17.2.2018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612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37B3-FE21-4F2F-88C1-8BDD04D0D6ED}" type="datetime1">
              <a:rPr lang="bg-BG" smtClean="0"/>
              <a:t>17.2.2018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459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607-3E55-4986-B96A-9A81E1DBB370}" type="datetime1">
              <a:rPr lang="bg-BG" smtClean="0"/>
              <a:t>17.2.2018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60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2424-EF79-45D5-B79D-34759FCB66FE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5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2417003"/>
            <a:ext cx="10135891" cy="11926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EU Regulation 608/2013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ＭＳ Ｐゴシック" charset="-128"/>
              </a:rPr>
              <a:t>Support to Enforcement of IPR.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Chisinau, February 2018.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6450"/>
            <a:ext cx="11732653" cy="20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58389" y="1569493"/>
            <a:ext cx="2099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project is funded by</a:t>
            </a:r>
          </a:p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Union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8" y="520628"/>
            <a:ext cx="1175883" cy="10488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125" y="377158"/>
            <a:ext cx="1601784" cy="11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4390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/>
              <a:t>Non-Commercial Nature.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Parallel Trade.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Over </a:t>
            </a:r>
            <a:r>
              <a:rPr lang="de-DE" sz="4400" b="1" dirty="0" err="1"/>
              <a:t>runs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Transit.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37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1" y="1525970"/>
            <a:ext cx="8158348" cy="51955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460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/>
              <a:t>National </a:t>
            </a:r>
            <a:r>
              <a:rPr lang="de-DE" sz="4400" b="1" dirty="0" err="1"/>
              <a:t>Application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Union </a:t>
            </a:r>
            <a:r>
              <a:rPr lang="de-DE" sz="4400" b="1" dirty="0" err="1"/>
              <a:t>Application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/>
              <a:t>Online Option.</a:t>
            </a:r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12</a:t>
            </a:fld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719" t="14175" r="16132" b="3611"/>
          <a:stretch>
            <a:fillRect/>
          </a:stretch>
        </p:blipFill>
        <p:spPr bwMode="auto">
          <a:xfrm>
            <a:off x="6246421" y="1825625"/>
            <a:ext cx="5945579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58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Perishable</a:t>
            </a:r>
            <a:r>
              <a:rPr lang="de-DE" sz="4400" b="1" dirty="0"/>
              <a:t> </a:t>
            </a:r>
            <a:r>
              <a:rPr lang="de-DE" sz="4400" b="1" dirty="0" err="1"/>
              <a:t>Goods</a:t>
            </a:r>
            <a:r>
              <a:rPr lang="de-DE" sz="4400" b="1" dirty="0"/>
              <a:t> Definition </a:t>
            </a:r>
            <a:r>
              <a:rPr lang="en-GB" sz="4400" b="1" dirty="0"/>
              <a:t>-</a:t>
            </a:r>
            <a:r>
              <a:rPr lang="de-DE" sz="4400" b="1" dirty="0"/>
              <a:t> 20 </a:t>
            </a:r>
            <a:r>
              <a:rPr lang="de-DE" sz="4400" b="1" dirty="0" err="1"/>
              <a:t>days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Simplified</a:t>
            </a:r>
            <a:r>
              <a:rPr lang="de-DE" sz="4400" b="1" dirty="0"/>
              <a:t> </a:t>
            </a:r>
            <a:r>
              <a:rPr lang="de-DE" sz="4400" b="1" dirty="0" err="1"/>
              <a:t>procedure</a:t>
            </a:r>
            <a:r>
              <a:rPr lang="de-DE" sz="4400" b="1" dirty="0"/>
              <a:t> </a:t>
            </a:r>
            <a:r>
              <a:rPr lang="de-DE" sz="4400" b="1" dirty="0" err="1"/>
              <a:t>mandatory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Ex-officio </a:t>
            </a:r>
            <a:r>
              <a:rPr lang="en-GB" sz="4400" b="1" dirty="0"/>
              <a:t>- 4 days.</a:t>
            </a:r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4373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14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9" y="1531709"/>
            <a:ext cx="8633361" cy="53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Obtain</a:t>
            </a:r>
            <a:r>
              <a:rPr lang="de-DE" sz="4400" b="1" dirty="0"/>
              <a:t> </a:t>
            </a:r>
            <a:r>
              <a:rPr lang="de-DE" sz="4400" b="1" dirty="0" err="1"/>
              <a:t>photographs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Inspect</a:t>
            </a:r>
            <a:r>
              <a:rPr lang="de-DE" sz="4400" b="1" dirty="0"/>
              <a:t> </a:t>
            </a:r>
            <a:r>
              <a:rPr lang="de-DE" sz="4400" b="1" dirty="0" err="1"/>
              <a:t>goods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Obtain</a:t>
            </a:r>
            <a:r>
              <a:rPr lang="de-DE" sz="4400" b="1" dirty="0"/>
              <a:t> </a:t>
            </a:r>
            <a:r>
              <a:rPr lang="de-DE" sz="4400" b="1" dirty="0" err="1"/>
              <a:t>samples</a:t>
            </a:r>
            <a:r>
              <a:rPr lang="de-DE" sz="44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84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16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2147120"/>
              </p:ext>
            </p:extLst>
          </p:nvPr>
        </p:nvGraphicFramePr>
        <p:xfrm>
          <a:off x="307924" y="1668463"/>
          <a:ext cx="10697379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00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17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67" y="1465778"/>
            <a:ext cx="9589191" cy="53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/>
              <a:t>Ex-Officio </a:t>
            </a:r>
            <a:r>
              <a:rPr lang="de-DE" sz="4400" b="1" dirty="0" err="1"/>
              <a:t>Procedure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Standard </a:t>
            </a:r>
            <a:r>
              <a:rPr lang="de-DE" sz="4400" b="1" dirty="0" err="1"/>
              <a:t>Procedure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Small </a:t>
            </a:r>
            <a:r>
              <a:rPr lang="de-DE" sz="4400" b="1" dirty="0" err="1"/>
              <a:t>Consignment</a:t>
            </a:r>
            <a:r>
              <a:rPr lang="de-DE" sz="4400" b="1" dirty="0"/>
              <a:t> </a:t>
            </a:r>
            <a:r>
              <a:rPr lang="de-DE" sz="4400" b="1" dirty="0" err="1"/>
              <a:t>Procedure</a:t>
            </a:r>
            <a:r>
              <a:rPr lang="de-DE" sz="4400" b="1" dirty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284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458074" cy="4351338"/>
          </a:xfrm>
        </p:spPr>
        <p:txBody>
          <a:bodyPr>
            <a:noAutofit/>
          </a:bodyPr>
          <a:lstStyle/>
          <a:p>
            <a:pPr indent="-324000"/>
            <a:r>
              <a:rPr lang="de-DE" sz="4400" b="1" dirty="0" err="1"/>
              <a:t>Procedure</a:t>
            </a:r>
            <a:r>
              <a:rPr lang="de-DE" sz="4400" b="1" dirty="0"/>
              <a:t> </a:t>
            </a:r>
            <a:r>
              <a:rPr lang="de-DE" sz="4400" b="1" dirty="0" err="1"/>
              <a:t>requested</a:t>
            </a:r>
            <a:r>
              <a:rPr lang="de-DE" sz="4400" b="1" dirty="0"/>
              <a:t> </a:t>
            </a:r>
            <a:r>
              <a:rPr lang="de-DE" sz="4400" b="1" dirty="0" err="1"/>
              <a:t>by</a:t>
            </a:r>
            <a:r>
              <a:rPr lang="de-DE" sz="4400" b="1" dirty="0"/>
              <a:t> </a:t>
            </a:r>
            <a:r>
              <a:rPr lang="de-DE" sz="4400" b="1" dirty="0" err="1"/>
              <a:t>applicant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Application</a:t>
            </a:r>
            <a:r>
              <a:rPr lang="de-DE" sz="4400" b="1" dirty="0"/>
              <a:t> </a:t>
            </a:r>
            <a:r>
              <a:rPr lang="de-DE" sz="4400" b="1" dirty="0" err="1"/>
              <a:t>approved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Only</a:t>
            </a:r>
            <a:r>
              <a:rPr lang="de-DE" sz="4400" b="1" dirty="0"/>
              <a:t> </a:t>
            </a:r>
            <a:r>
              <a:rPr lang="de-DE" sz="4400" b="1" dirty="0" err="1"/>
              <a:t>suspected</a:t>
            </a:r>
            <a:r>
              <a:rPr lang="de-DE" sz="4400" b="1" dirty="0"/>
              <a:t> counterfeit </a:t>
            </a:r>
            <a:r>
              <a:rPr lang="de-DE" sz="4400" b="1" dirty="0" err="1"/>
              <a:t>or</a:t>
            </a:r>
            <a:r>
              <a:rPr lang="de-DE" sz="4400" b="1" dirty="0"/>
              <a:t> </a:t>
            </a:r>
            <a:r>
              <a:rPr lang="de-DE" sz="4400" b="1" dirty="0" err="1"/>
              <a:t>pirate</a:t>
            </a:r>
            <a:r>
              <a:rPr lang="de-DE" sz="4400" b="1" dirty="0"/>
              <a:t> </a:t>
            </a:r>
            <a:r>
              <a:rPr lang="de-DE" sz="4400" b="1" dirty="0" err="1"/>
              <a:t>goods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Not </a:t>
            </a:r>
            <a:r>
              <a:rPr lang="de-DE" sz="4400" b="1" dirty="0" err="1"/>
              <a:t>perishable</a:t>
            </a:r>
            <a:r>
              <a:rPr lang="de-DE" sz="44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622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Objective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err="1"/>
              <a:t>To</a:t>
            </a:r>
            <a:r>
              <a:rPr lang="de-DE" sz="3600" b="1" dirty="0"/>
              <a:t> </a:t>
            </a:r>
            <a:r>
              <a:rPr lang="de-DE" sz="3600" b="1" dirty="0" err="1"/>
              <a:t>review</a:t>
            </a:r>
            <a:r>
              <a:rPr lang="de-DE" sz="3600" b="1" dirty="0"/>
              <a:t> EU Regulation No.608/2013 </a:t>
            </a:r>
          </a:p>
          <a:p>
            <a:pPr marL="0" indent="0" algn="ctr">
              <a:buNone/>
            </a:pPr>
            <a:r>
              <a:rPr lang="de-DE" sz="3600" b="1" dirty="0" err="1"/>
              <a:t>concerning</a:t>
            </a:r>
            <a:r>
              <a:rPr lang="de-DE" sz="3600" b="1" dirty="0"/>
              <a:t> </a:t>
            </a:r>
            <a:r>
              <a:rPr lang="de-DE" sz="3600" b="1" dirty="0" err="1"/>
              <a:t>Customs</a:t>
            </a:r>
            <a:r>
              <a:rPr lang="de-DE" sz="3600" b="1" dirty="0"/>
              <a:t> </a:t>
            </a:r>
            <a:r>
              <a:rPr lang="de-DE" sz="3600" b="1" dirty="0" err="1"/>
              <a:t>enforcement</a:t>
            </a:r>
            <a:r>
              <a:rPr lang="de-DE" sz="3600" b="1" dirty="0"/>
              <a:t> </a:t>
            </a:r>
            <a:r>
              <a:rPr lang="de-DE" sz="3600" b="1" dirty="0" err="1"/>
              <a:t>of</a:t>
            </a:r>
            <a:r>
              <a:rPr lang="de-DE" sz="3600" b="1" dirty="0"/>
              <a:t> IPR.</a:t>
            </a:r>
            <a:endParaRPr lang="bg-BG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045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Transported</a:t>
            </a:r>
            <a:r>
              <a:rPr lang="de-DE" sz="4400" b="1" dirty="0"/>
              <a:t> </a:t>
            </a:r>
            <a:r>
              <a:rPr lang="de-DE" sz="4400" b="1" dirty="0" err="1"/>
              <a:t>by</a:t>
            </a:r>
            <a:r>
              <a:rPr lang="de-DE" sz="4400" b="1" dirty="0"/>
              <a:t> </a:t>
            </a:r>
            <a:r>
              <a:rPr lang="de-DE" sz="4400" b="1" dirty="0" err="1"/>
              <a:t>post</a:t>
            </a:r>
            <a:r>
              <a:rPr lang="de-DE" sz="4400" b="1" dirty="0"/>
              <a:t> </a:t>
            </a:r>
            <a:r>
              <a:rPr lang="de-DE" sz="4400" b="1" dirty="0" err="1"/>
              <a:t>or</a:t>
            </a:r>
            <a:r>
              <a:rPr lang="de-DE" sz="4400" b="1" dirty="0"/>
              <a:t> fast </a:t>
            </a:r>
            <a:r>
              <a:rPr lang="de-DE" sz="4400" b="1" dirty="0" err="1"/>
              <a:t>courier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Not </a:t>
            </a:r>
            <a:r>
              <a:rPr lang="de-DE" sz="4400" b="1" dirty="0" err="1"/>
              <a:t>more</a:t>
            </a:r>
            <a:r>
              <a:rPr lang="de-DE" sz="4400" b="1" dirty="0"/>
              <a:t> </a:t>
            </a:r>
            <a:r>
              <a:rPr lang="de-DE" sz="4400" b="1" dirty="0" err="1"/>
              <a:t>than</a:t>
            </a:r>
            <a:r>
              <a:rPr lang="de-DE" sz="4400" b="1" dirty="0"/>
              <a:t> </a:t>
            </a:r>
            <a:r>
              <a:rPr lang="de-DE" sz="4400" b="1" dirty="0" err="1"/>
              <a:t>three</a:t>
            </a:r>
            <a:r>
              <a:rPr lang="de-DE" sz="4400" b="1" dirty="0"/>
              <a:t> </a:t>
            </a:r>
            <a:r>
              <a:rPr lang="de-DE" sz="4400" b="1" dirty="0" err="1"/>
              <a:t>articles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Not </a:t>
            </a:r>
            <a:r>
              <a:rPr lang="de-DE" sz="4400" b="1" dirty="0" err="1"/>
              <a:t>more</a:t>
            </a:r>
            <a:r>
              <a:rPr lang="de-DE" sz="4400" b="1" dirty="0"/>
              <a:t> </a:t>
            </a:r>
            <a:r>
              <a:rPr lang="de-DE" sz="4400" b="1" dirty="0" err="1"/>
              <a:t>than</a:t>
            </a:r>
            <a:r>
              <a:rPr lang="de-DE" sz="4400" b="1" dirty="0"/>
              <a:t> </a:t>
            </a:r>
            <a:r>
              <a:rPr lang="de-DE" sz="4400" b="1" dirty="0" err="1"/>
              <a:t>two</a:t>
            </a:r>
            <a:r>
              <a:rPr lang="de-DE" sz="4400" b="1" dirty="0"/>
              <a:t> </a:t>
            </a:r>
            <a:r>
              <a:rPr lang="de-DE" sz="4400" b="1" dirty="0" err="1"/>
              <a:t>kilograms</a:t>
            </a:r>
            <a:r>
              <a:rPr lang="de-DE" sz="4400" b="1" dirty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681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0" y="1927330"/>
            <a:ext cx="3281083" cy="4298745"/>
          </a:xfrm>
        </p:spPr>
      </p:pic>
    </p:spTree>
    <p:extLst>
      <p:ext uri="{BB962C8B-B14F-4D97-AF65-F5344CB8AC3E}">
        <p14:creationId xmlns:p14="http://schemas.microsoft.com/office/powerpoint/2010/main" val="23530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65" y="2884289"/>
            <a:ext cx="3237006" cy="3287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8" y="1884828"/>
            <a:ext cx="3070412" cy="3085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884829"/>
            <a:ext cx="2795495" cy="30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2" y="1825624"/>
            <a:ext cx="6042211" cy="4957755"/>
          </a:xfrm>
        </p:spPr>
      </p:pic>
    </p:spTree>
    <p:extLst>
      <p:ext uri="{BB962C8B-B14F-4D97-AF65-F5344CB8AC3E}">
        <p14:creationId xmlns:p14="http://schemas.microsoft.com/office/powerpoint/2010/main" val="61179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65" y="2420517"/>
            <a:ext cx="5191935" cy="37171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0517"/>
            <a:ext cx="3944471" cy="40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67" y="2545972"/>
            <a:ext cx="2995573" cy="377442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5972"/>
            <a:ext cx="3123640" cy="393578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40" y="2545972"/>
            <a:ext cx="2739438" cy="377442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49" y="2545972"/>
            <a:ext cx="2995573" cy="37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1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3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 descr="D:\My Documents\Desktop\New folder (2)\IMG_20160627_165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7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7005" y="980728"/>
            <a:ext cx="1798092" cy="871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Customs Control</a:t>
            </a:r>
            <a:endParaRPr lang="bg-BG" sz="20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17005" y="2169879"/>
            <a:ext cx="1798092" cy="971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Suspend Release</a:t>
            </a:r>
            <a:endParaRPr lang="bg-BG" sz="2000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2616051" y="1852482"/>
            <a:ext cx="0" cy="317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17005" y="3822748"/>
            <a:ext cx="1798092" cy="126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Notify Holder of  Goods</a:t>
            </a:r>
            <a:endParaRPr lang="bg-BG" sz="20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10384" y="3140968"/>
            <a:ext cx="0" cy="679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248532" y="2169878"/>
            <a:ext cx="1712195" cy="971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Notify Right Holder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1717004" y="5517232"/>
            <a:ext cx="1798092" cy="1080120"/>
          </a:xfrm>
          <a:prstGeom prst="hexagon">
            <a:avLst>
              <a:gd name="adj" fmla="val 29762"/>
              <a:gd name="v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Destroy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Goods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6578244" y="5517232"/>
            <a:ext cx="3100145" cy="1080120"/>
          </a:xfrm>
          <a:prstGeom prst="triangle">
            <a:avLst>
              <a:gd name="adj" fmla="val 54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Destruction</a:t>
            </a:r>
            <a:endParaRPr lang="bg-BG" sz="20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10384" y="4791946"/>
            <a:ext cx="0" cy="725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0"/>
            <a:endCxn id="32" idx="1"/>
          </p:cNvCxnSpPr>
          <p:nvPr/>
        </p:nvCxnSpPr>
        <p:spPr>
          <a:xfrm>
            <a:off x="3515096" y="6057292"/>
            <a:ext cx="39016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87" idx="1"/>
          </p:cNvCxnSpPr>
          <p:nvPr/>
        </p:nvCxnSpPr>
        <p:spPr>
          <a:xfrm>
            <a:off x="5960727" y="2655423"/>
            <a:ext cx="1344778" cy="99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9" name="Hexagon 68"/>
          <p:cNvSpPr/>
          <p:nvPr/>
        </p:nvSpPr>
        <p:spPr>
          <a:xfrm>
            <a:off x="4248532" y="3820007"/>
            <a:ext cx="1712196" cy="1265346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Objection</a:t>
            </a:r>
            <a:endParaRPr lang="bg-BG" sz="2000" b="1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16" idx="6"/>
            <a:endCxn id="69" idx="3"/>
          </p:cNvCxnSpPr>
          <p:nvPr/>
        </p:nvCxnSpPr>
        <p:spPr>
          <a:xfrm flipV="1">
            <a:off x="3515097" y="4452680"/>
            <a:ext cx="733435" cy="1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141653" y="3140967"/>
            <a:ext cx="5924" cy="679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305505" y="3163276"/>
            <a:ext cx="1496886" cy="9719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Court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7306838" y="1832555"/>
            <a:ext cx="1495553" cy="871755"/>
          </a:xfrm>
          <a:prstGeom prst="homePlate">
            <a:avLst>
              <a:gd name="adj" fmla="val 1946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Release</a:t>
            </a:r>
            <a:endParaRPr lang="bg-BG" sz="20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23" idx="6"/>
            <a:endCxn id="33" idx="1"/>
          </p:cNvCxnSpPr>
          <p:nvPr/>
        </p:nvCxnSpPr>
        <p:spPr>
          <a:xfrm flipV="1">
            <a:off x="5960727" y="2268433"/>
            <a:ext cx="1346111" cy="386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92368"/>
            <a:ext cx="12192000" cy="794544"/>
          </a:xfrm>
        </p:spPr>
        <p:txBody>
          <a:bodyPr>
            <a:no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442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Consignment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29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0" y="1477429"/>
            <a:ext cx="10814239" cy="53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1376022"/>
              </p:ext>
            </p:extLst>
          </p:nvPr>
        </p:nvGraphicFramePr>
        <p:xfrm>
          <a:off x="453551" y="1631313"/>
          <a:ext cx="10471747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482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30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821207"/>
              </p:ext>
            </p:extLst>
          </p:nvPr>
        </p:nvGraphicFramePr>
        <p:xfrm>
          <a:off x="429800" y="1690688"/>
          <a:ext cx="10531123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852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Exchange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of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Information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31</a:t>
            </a:fld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94" y="1690688"/>
            <a:ext cx="7243011" cy="513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0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1337"/>
            <a:ext cx="12192000" cy="936128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Exchange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of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Information</a:t>
            </a:r>
            <a:endParaRPr lang="en-GB" altLang="x-none" b="1" dirty="0">
              <a:solidFill>
                <a:srgbClr val="FF6600"/>
              </a:solidFill>
              <a:latin typeface="+mn-lt"/>
              <a:ea typeface="MS PGothic" charset="-128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5766" y="2708672"/>
            <a:ext cx="7627442" cy="172789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GB" altLang="x-none" sz="3375" b="1">
                <a:latin typeface="Garamond" charset="0"/>
                <a:ea typeface="MS PGothic" charset="-128"/>
              </a:rPr>
              <a:t>EU Map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05" y="1147465"/>
            <a:ext cx="9444789" cy="57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9338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2290" name="Picture 2" descr="D:\My Documents\Desktop\COPI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31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34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7772404"/>
              </p:ext>
            </p:extLst>
          </p:nvPr>
        </p:nvGraphicFramePr>
        <p:xfrm>
          <a:off x="453551" y="1690688"/>
          <a:ext cx="10531123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872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62634"/>
              </p:ext>
            </p:extLst>
          </p:nvPr>
        </p:nvGraphicFramePr>
        <p:xfrm>
          <a:off x="419595" y="1640825"/>
          <a:ext cx="11507189" cy="450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072">
                  <a:extLst>
                    <a:ext uri="{9D8B030D-6E8A-4147-A177-3AD203B41FA5}">
                      <a16:colId xmlns:a16="http://schemas.microsoft.com/office/drawing/2014/main" xmlns="" val="2226818939"/>
                    </a:ext>
                  </a:extLst>
                </a:gridCol>
                <a:gridCol w="2458193">
                  <a:extLst>
                    <a:ext uri="{9D8B030D-6E8A-4147-A177-3AD203B41FA5}">
                      <a16:colId xmlns:a16="http://schemas.microsoft.com/office/drawing/2014/main" xmlns="" val="3897791924"/>
                    </a:ext>
                  </a:extLst>
                </a:gridCol>
                <a:gridCol w="6388924">
                  <a:extLst>
                    <a:ext uri="{9D8B030D-6E8A-4147-A177-3AD203B41FA5}">
                      <a16:colId xmlns:a16="http://schemas.microsoft.com/office/drawing/2014/main" xmlns="" val="1726553349"/>
                    </a:ext>
                  </a:extLst>
                </a:gridCol>
              </a:tblGrid>
              <a:tr h="29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1308/2003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608/2013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207478541"/>
                  </a:ext>
                </a:extLst>
              </a:tr>
              <a:tr h="455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NAMED.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2000" b="1" dirty="0">
                          <a:effectLst/>
                          <a:latin typeface="+mn-lt"/>
                        </a:rPr>
                        <a:t>1383/2003 PLUS</a:t>
                      </a:r>
                      <a:r>
                        <a:rPr lang="tr-TR" sz="2000" b="1" baseline="0" dirty="0">
                          <a:effectLst/>
                          <a:latin typeface="+mn-lt"/>
                        </a:rPr>
                        <a:t> FOUR.</a:t>
                      </a: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4237528253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>
                          <a:effectLst/>
                          <a:latin typeface="+mn-lt"/>
                        </a:rPr>
                        <a:t>PARALLEL TRADE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tr-TR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MENTION.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EXCLUDED</a:t>
                      </a:r>
                      <a:r>
                        <a:rPr lang="tr-TR" sz="20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REGULATION.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2384657747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TRANSIT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tr-TR" sz="20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MENTION.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tr-TR" sz="20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MENTION BUT TRADEMARK REGULATION &amp; DIRECTIVE.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1285559738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EX-OFFICIO</a:t>
                      </a: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DAYS.</a:t>
                      </a: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DAYS.</a:t>
                      </a: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APPLICATIONS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NATIONAL.</a:t>
                      </a: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tr-TR" sz="20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UNION.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766545925"/>
                  </a:ext>
                </a:extLst>
              </a:tr>
              <a:tr h="4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PERISHABLE GOODS</a:t>
                      </a: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DEFINITION.</a:t>
                      </a: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GOODS THAT LOSE THEIR EDGE WITHIN 20 DAYS.</a:t>
                      </a: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SIMPLIFIED</a:t>
                      </a:r>
                      <a:r>
                        <a:rPr lang="tr-TR" sz="2000" baseline="0" dirty="0">
                          <a:effectLst/>
                          <a:latin typeface="+mn-lt"/>
                        </a:rPr>
                        <a:t> PROCEDURE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OPTIONAL.</a:t>
                      </a: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MANDATORY.</a:t>
                      </a: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3436891612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SMALL</a:t>
                      </a:r>
                      <a:r>
                        <a:rPr lang="tr-TR" sz="2000" baseline="0" dirty="0">
                          <a:effectLst/>
                          <a:latin typeface="+mn-lt"/>
                        </a:rPr>
                        <a:t> CONSIGNMENTS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PROCEDURE.</a:t>
                      </a: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PROCEDURE.</a:t>
                      </a: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2539159426"/>
                  </a:ext>
                </a:extLst>
              </a:tr>
              <a:tr h="463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tr-TR" sz="20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REQUIREMENT.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COPIS.</a:t>
                      </a: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:a16="http://schemas.microsoft.com/office/drawing/2014/main" xmlns="" val="295820892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54380" y="150148"/>
            <a:ext cx="1203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382712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1361757"/>
            <a:ext cx="10135891" cy="20239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</a:b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EU </a:t>
            </a:r>
            <a:r>
              <a:rPr lang="bs-Latn-BA" altLang="en-US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Regulation</a:t>
            </a:r>
            <a:r>
              <a:rPr lang="bs-Latn-BA" altLang="en-US" b="1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 608/2013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to Enforcement of IPR.</a:t>
            </a: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Chisinau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February 2018.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870238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indent="-324000"/>
            <a:r>
              <a:rPr lang="de-DE" sz="4400" b="1" dirty="0"/>
              <a:t>Trade </a:t>
            </a:r>
            <a:r>
              <a:rPr lang="de-DE" sz="4400" b="1" dirty="0" err="1"/>
              <a:t>Names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Topographies</a:t>
            </a:r>
            <a:r>
              <a:rPr lang="de-DE" sz="4400" b="1" dirty="0"/>
              <a:t> </a:t>
            </a:r>
            <a:r>
              <a:rPr lang="de-DE" sz="4400" b="1" dirty="0" err="1"/>
              <a:t>of</a:t>
            </a:r>
            <a:r>
              <a:rPr lang="de-DE" sz="4400" b="1" dirty="0"/>
              <a:t> </a:t>
            </a:r>
            <a:r>
              <a:rPr lang="de-DE" sz="4400" b="1" dirty="0" err="1"/>
              <a:t>semiconductor</a:t>
            </a:r>
            <a:r>
              <a:rPr lang="de-DE" sz="4400" b="1" dirty="0"/>
              <a:t> </a:t>
            </a:r>
            <a:r>
              <a:rPr lang="de-DE" sz="4400" b="1" dirty="0" err="1"/>
              <a:t>products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Utility </a:t>
            </a:r>
            <a:r>
              <a:rPr lang="de-DE" sz="4400" b="1" dirty="0" err="1"/>
              <a:t>models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Circumvention</a:t>
            </a:r>
            <a:r>
              <a:rPr lang="de-DE" sz="4400" b="1" dirty="0"/>
              <a:t> Devices.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04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/>
              <a:t>Trade </a:t>
            </a:r>
            <a:r>
              <a:rPr lang="de-DE" sz="4400" b="1" dirty="0" err="1"/>
              <a:t>Names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5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2451474"/>
            <a:ext cx="2908300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5103020"/>
            <a:ext cx="39243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7" y="2482850"/>
            <a:ext cx="43688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7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Topographies</a:t>
            </a:r>
            <a:r>
              <a:rPr lang="de-DE" sz="4400" b="1" dirty="0"/>
              <a:t> </a:t>
            </a:r>
            <a:r>
              <a:rPr lang="de-DE" sz="4400" b="1" dirty="0" err="1"/>
              <a:t>of</a:t>
            </a:r>
            <a:r>
              <a:rPr lang="de-DE" sz="4400" b="1" dirty="0"/>
              <a:t> </a:t>
            </a:r>
            <a:r>
              <a:rPr lang="de-DE" sz="4400" b="1" dirty="0" err="1"/>
              <a:t>semiconductor</a:t>
            </a:r>
            <a:r>
              <a:rPr lang="de-DE" sz="4400" b="1" dirty="0"/>
              <a:t> </a:t>
            </a:r>
            <a:r>
              <a:rPr lang="de-DE" sz="4400" b="1" dirty="0" err="1"/>
              <a:t>products</a:t>
            </a:r>
            <a:r>
              <a:rPr lang="de-DE" sz="44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6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03" y="2581278"/>
            <a:ext cx="5779994" cy="41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/>
              <a:t>Utility </a:t>
            </a:r>
            <a:r>
              <a:rPr lang="de-DE" sz="4400" b="1" dirty="0" err="1"/>
              <a:t>models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7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60" y="2969840"/>
            <a:ext cx="2603500" cy="302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08" y="2880146"/>
            <a:ext cx="3847492" cy="3201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8" y="2969840"/>
            <a:ext cx="2622295" cy="32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2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Circumvention</a:t>
            </a:r>
            <a:r>
              <a:rPr lang="de-DE" sz="4400" b="1" dirty="0"/>
              <a:t> Devices.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8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3" y="3182003"/>
            <a:ext cx="4666430" cy="2625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4" y="3004204"/>
            <a:ext cx="3238584" cy="3172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2" y="3182003"/>
            <a:ext cx="4180916" cy="17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Highlights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0" y="1690688"/>
            <a:ext cx="8959696" cy="5167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684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618</Words>
  <Application>Microsoft Office PowerPoint</Application>
  <PresentationFormat>Widescreen</PresentationFormat>
  <Paragraphs>252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Calibri Light</vt:lpstr>
      <vt:lpstr>Garamond</vt:lpstr>
      <vt:lpstr>Mangal</vt:lpstr>
      <vt:lpstr>Times New Roman</vt:lpstr>
      <vt:lpstr>Wingdings</vt:lpstr>
      <vt:lpstr>Office Theme</vt:lpstr>
      <vt:lpstr>EU Regulation 608/2013</vt:lpstr>
      <vt:lpstr>Objective</vt:lpstr>
      <vt:lpstr>Agenda</vt:lpstr>
      <vt:lpstr>Highlights</vt:lpstr>
      <vt:lpstr>Highlights</vt:lpstr>
      <vt:lpstr>Highlights</vt:lpstr>
      <vt:lpstr>Highlights</vt:lpstr>
      <vt:lpstr>Highlights</vt:lpstr>
      <vt:lpstr>Highlights</vt:lpstr>
      <vt:lpstr>Highlights</vt:lpstr>
      <vt:lpstr>Highlights</vt:lpstr>
      <vt:lpstr>Highlights</vt:lpstr>
      <vt:lpstr>Highlights</vt:lpstr>
      <vt:lpstr>Highlights</vt:lpstr>
      <vt:lpstr>Highlights</vt:lpstr>
      <vt:lpstr>Agenda</vt:lpstr>
      <vt:lpstr>Small Consignment Procedure</vt:lpstr>
      <vt:lpstr>Small Consignment Procedure</vt:lpstr>
      <vt:lpstr>Small Consignment Procedure</vt:lpstr>
      <vt:lpstr>Small Consignment Procedure</vt:lpstr>
      <vt:lpstr>Small Consignment Procedure</vt:lpstr>
      <vt:lpstr>Small Consignment Procedure</vt:lpstr>
      <vt:lpstr>Small Consignment Procedure</vt:lpstr>
      <vt:lpstr>Small Consignment Procedure</vt:lpstr>
      <vt:lpstr>Small Consignment Procedure</vt:lpstr>
      <vt:lpstr>PowerPoint Presentation</vt:lpstr>
      <vt:lpstr>PowerPoint Presentation</vt:lpstr>
      <vt:lpstr>Small Consignment Procedure</vt:lpstr>
      <vt:lpstr>Small Consignment Procedure</vt:lpstr>
      <vt:lpstr>Agenda</vt:lpstr>
      <vt:lpstr>Exchange of Information</vt:lpstr>
      <vt:lpstr>Exchange of Information</vt:lpstr>
      <vt:lpstr>PowerPoint Presentation</vt:lpstr>
      <vt:lpstr>Agenda</vt:lpstr>
      <vt:lpstr>PowerPoint Presentation</vt:lpstr>
      <vt:lpstr> EU Regulation 608/2013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Assistance for Border Enforcement of IPR for Modernization  of Turkish Customs Administration VIII  This project is co-financed by the European Union and the Republic of Turkey</dc:title>
  <dc:creator>Tabova</dc:creator>
  <cp:lastModifiedBy>Olga M</cp:lastModifiedBy>
  <cp:revision>84</cp:revision>
  <dcterms:created xsi:type="dcterms:W3CDTF">2016-05-09T12:49:24Z</dcterms:created>
  <dcterms:modified xsi:type="dcterms:W3CDTF">2018-02-17T16:35:00Z</dcterms:modified>
</cp:coreProperties>
</file>